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69" r:id="rId2"/>
    <p:sldId id="271" r:id="rId3"/>
    <p:sldId id="272" r:id="rId4"/>
    <p:sldId id="274" r:id="rId5"/>
    <p:sldId id="273" r:id="rId6"/>
  </p:sldIdLst>
  <p:sldSz cx="12192000" cy="6858000"/>
  <p:notesSz cx="6797675" cy="9926638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1E756A-202F-4B32-B778-D91FFD4ED189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10/05/61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92CCB-FF08-4D29-8DA3-E1FD86044808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334B2CE-608B-4C84-9C81-527EEC3093E4}" type="datetime1">
              <a:rPr lang="th-TH" smtClean="0"/>
              <a:pPr/>
              <a:t>10/05/61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58706C7-F2C3-48B6-8A22-C484D800B5D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สี่เหลี่ยมผืนผ้า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วงรี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วงรี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วงรี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วงรี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วงรี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วงรี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วงรี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วงรี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วงรี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วงรี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วงรี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วงรี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วงรี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วงรี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วงรี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วงรี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วงรี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วงรี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วงรี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วงรี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วงรี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วงรี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วงรี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วงรี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rtlCol="0" anchor="b"/>
          <a:lstStyle>
            <a:lvl1pPr algn="ctr">
              <a:defRPr sz="54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 smtClean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DDE2A02-7B07-429F-A8F0-2CDAC34329E4}" type="datetime1">
              <a:rPr lang="th-TH" noProof="0" smtClean="0"/>
              <a:pPr/>
              <a:t>10/05/61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04406-B6C7-49C0-9B00-641F06F5F63D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99D8E-4677-4932-9CC7-CBBCB689D214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E970D9-8CA2-4B09-BBFC-15D31DD7FC5C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1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C5A48-8093-49B2-B24C-D34F44E066F2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mtClean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mtClean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mtClean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6pPr>
          </a:lstStyle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  <a:p>
            <a:pPr lvl="5" rtl="0"/>
            <a:r>
              <a:rPr lang="th-TH" noProof="0" dirty="0"/>
              <a:t>เรา</a:t>
            </a:r>
          </a:p>
          <a:p>
            <a:pPr lvl="5" rtl="0"/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784A722-171C-437D-8D35-48E4FC9E0052}" type="datetime1">
              <a:rPr lang="th-TH" noProof="0" smtClean="0"/>
              <a:pPr/>
              <a:t>10/05/61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11FF7-F1BD-49FF-9B09-227FBDF569F0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EAE10-08D4-4660-827C-57BEA0422698}" type="datetime1">
              <a:rPr lang="th-TH" noProof="0" smtClean="0"/>
              <a:t>10/05/61</a:t>
            </a:fld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9BB37A8-0D60-420E-97FE-8C4491013BB3}" type="datetime1">
              <a:rPr lang="th-TH" noProof="0" smtClean="0"/>
              <a:pPr/>
              <a:t>10/05/61</a:t>
            </a:fld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076E807-93B9-43D5-99C2-76EE0F69959F}" type="datetime1">
              <a:rPr lang="th-TH" smtClean="0"/>
              <a:pPr/>
              <a:t>10/05/61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84E7FDC-2620-4DC1-8697-8E104A731BC9}" type="datetime1">
              <a:rPr lang="th-TH" noProof="0" smtClean="0"/>
              <a:pPr/>
              <a:t>10/05/61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กลุ่ม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th-TH" noProof="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th-TH" noProof="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48" name="กลุ่ม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กลุ่ม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วงรี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6" name="วงรี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2" name="กลุ่ม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วงรี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4" name="วงรี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3" name="กลุ่ม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วงรี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2" name="วงรี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4" name="กลุ่ม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วงรี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0" name="วงรี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5" name="กลุ่ม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วงรี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8" name="วงรี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6" name="กลุ่ม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วงรี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6" name="วงรี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7" name="กลุ่ม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วงรี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4" name="วงรี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8" name="กลุ่ม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วงรี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2" name="วงรี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9" name="กลุ่ม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วงรี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0" name="วงรี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20" name="กลุ่ม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วงรี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8" name="วงรี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21" name="กลุ่ม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วงรี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6" name="วงรี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22" name="กลุ่ม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วงรี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4" name="วงรี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  <p:grpSp>
          <p:nvGrpSpPr>
            <p:cNvPr id="162" name="กลุ่ม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กลุ่ม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วงรี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4" name="วงรี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87" name="กลุ่ม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วงรี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2" name="วงรี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88" name="กลุ่ม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วงรี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80" name="วงรี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89" name="กลุ่ม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วงรี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8" name="วงรี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0" name="กลุ่ม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วงรี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6" name="วงรี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1" name="กลุ่ม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วงรี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4" name="วงรี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2" name="กลุ่ม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วงรี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2" name="วงรี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3" name="กลุ่ม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วงรี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70" name="วงรี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4" name="กลุ่ม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วงรี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8" name="วงรี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95" name="กลุ่ม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วงรี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6" name="วงรี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60" name="กลุ่ม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วงรี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4" name="วงรี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grpSp>
            <p:nvGrpSpPr>
              <p:cNvPr id="161" name="กลุ่ม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วงรี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" name="วงรี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th-TH" noProof="0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A59362-B554-441B-846E-4ACA3DEDBDDC}" type="datetime1">
              <a:rPr lang="th-TH" noProof="0" smtClean="0"/>
              <a:pPr/>
              <a:t>10/05/61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258548" y="156113"/>
            <a:ext cx="8052436" cy="707886"/>
          </a:xfrm>
          <a:prstGeom prst="rect">
            <a:avLst/>
          </a:prstGeom>
          <a:noFill/>
          <a:ln>
            <a:solidFill>
              <a:srgbClr val="39302A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</a:t>
            </a: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ด่านศุลกากรบึงกาฬ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UENGKAN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USTOMS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OUSE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17" descr="I:\Soolakak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02225" y="212617"/>
            <a:ext cx="449898" cy="5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กล่องข้อความ 4"/>
          <p:cNvSpPr txBox="1"/>
          <p:nvPr/>
        </p:nvSpPr>
        <p:spPr>
          <a:xfrm>
            <a:off x="800099" y="1069339"/>
            <a:ext cx="10496551" cy="49859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pPr algn="thaiDist"/>
            <a:r>
              <a:rPr lang="th-TH" sz="2400" dirty="0" smtClean="0"/>
              <a:t>	</a:t>
            </a:r>
            <a:r>
              <a:rPr lang="th-TH" sz="2400" dirty="0" smtClean="0"/>
              <a:t>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9 พฤษภาคม 2561 นายประสงค์ศักดิ์ บุญมา นายด่านศุลกากรบึงกาฬ และคณะได้ให้การ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ต้อนรับ</a:t>
            </a:r>
          </a:p>
          <a:p>
            <a:pPr algn="thaiDist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ฤษฎา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ทองธรรมชาติ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ผู้อำนวยการสำนักงาน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ศุลกากร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ภาคที่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ในโอกาสที่ได้มาตรวจเยี่ยมด่านศุลกากรบึงกาฬ ให้นโยบาย แนะนำแนวทางการปฏิบัติพิธีการตรวจปล่อยของกองในลักษณะ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Partly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การเข้มงวดในการตรวจสอบน้ำมันส่งออก การป้องกันและปราบปรามของลักลอบตามแนวชายแดน การเร่งรัดคดีของกลางและของตกค้าง ในการนี้ นายด่าน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ฯได้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รายงานถึงผลงานการแก้ไขปัญหาและพัฒนา ด้านบริหารจัดการ ด้านพัสดุและสถานที่ ด้าน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การเงินฯ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ด้านพิธีการ ของกลางและของตกค้าง ที่ผ่าน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  ความ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พร้อมในปัจจุบันทางด้านโครงสร้างพื้นฐาน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ระบบเครื่อง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เอ็กซเรย์และเครื่องชั่งน้ำหนักของเอกชนที่ตั้งอยู่ข้างด่านฯ สำหรับอำนวยความสะดวกด้านพิธีการแก่ผู้นำเข้า-ส่งออก โดยเฉพาะการนำเข้าของกอง ผู้นำเข้าสามารถ </a:t>
            </a:r>
            <a:r>
              <a:rPr lang="th-TH" sz="24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รายงานยานพาหนะเข้า ปฏิบัติพิธีการใบขนฯ ชำระค่าภาษีอากร ชั่งน้ำหนักและตรวจ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ปล่อย</a:t>
            </a:r>
            <a:r>
              <a:rPr lang="th-TH" sz="2400" b="1" spc="-5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 </a:t>
            </a:r>
            <a:r>
              <a:rPr lang="en-US" sz="2400" b="1" spc="-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Partly 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</a:t>
            </a:r>
            <a:r>
              <a:rPr lang="th-TH" sz="24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จากอารักขา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ได้ทันที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การพัฒนาในอนาคต เนื่องจากสำนักงานด่านพรมแดนท่าเรือบึงกาฬและบ้านพักข้าราชการตั้งอยู่บนเนื้อที่ ประมาณ 5 ไร่ มีความจำเป็นต้องรักษาความสะอาดและปรับแต่งภูมิทัศน์ให้สวยงามอยู่ตลอดเวลาเพื่อรองรับนักท่องเที่ยวและผู้ที่เดินทางผ่านเข้า-ออก ตาม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นโยบายของ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จังหวัดบึง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กาฬจึง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ได้เตรียมการเสนอของบประมาณเพื่อจ้างคนสวนและเจ้าหน้าที่รักษาความปลอดภัย และขออัตรากำลังเจ้าพนักงานศุลกากรเพิ่มอีกหนึ่งอัตรา</a:t>
            </a:r>
          </a:p>
          <a:p>
            <a:pPr algn="thaiDist"/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4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465" y="484094"/>
            <a:ext cx="9455970" cy="590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1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46631"/>
            <a:ext cx="5131495" cy="323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D:\รูปภาพต่างๆ\รูปท่านภาคเยี่ยมด่าน (9 พค.61)\152585932097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29" y="293203"/>
            <a:ext cx="5131495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187" y="3512344"/>
            <a:ext cx="4175313" cy="275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512344"/>
            <a:ext cx="3632291" cy="266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52" y="3512344"/>
            <a:ext cx="3600548" cy="266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10553700" y="1981200"/>
            <a:ext cx="1447800" cy="1721953"/>
          </a:xfrm>
          <a:prstGeom prst="wedgeRoundRectCallout">
            <a:avLst>
              <a:gd name="adj1" fmla="val -41886"/>
              <a:gd name="adj2" fmla="val 861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ท่าแพขนานยนต์แห่งใหม่ของ</a:t>
            </a:r>
          </a:p>
          <a:p>
            <a:pPr algn="ctr"/>
            <a:r>
              <a:rPr lang="th-TH" dirty="0" smtClean="0"/>
              <a:t> </a:t>
            </a:r>
            <a:r>
              <a:rPr lang="th-TH" dirty="0" err="1" smtClean="0"/>
              <a:t>สปป</a:t>
            </a:r>
            <a:r>
              <a:rPr lang="th-TH" dirty="0" smtClean="0"/>
              <a:t>.ลาว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79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8" y="279699"/>
            <a:ext cx="9311504" cy="630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215" y="526196"/>
            <a:ext cx="8443692" cy="48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79" y="5501864"/>
            <a:ext cx="9059441" cy="6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เทมเพลตออกแบบฟองสบู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225166_TF03460638" id="{35F62F84-CA0B-43D1-9E25-E15833445B97}" vid="{CB7DD74B-95BF-4F95-B58B-EF1E16616E26}"/>
    </a:ext>
  </a:extLst>
</a:theme>
</file>

<file path=ppt/theme/theme2.xml><?xml version="1.0" encoding="utf-8"?>
<a:theme xmlns:a="http://schemas.openxmlformats.org/drawingml/2006/main" name="ธีมของ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สไลด์ดีไซน์ฟองสบู่</Template>
  <TotalTime>210</TotalTime>
  <Words>18</Words>
  <Application>Microsoft Office PowerPoint</Application>
  <PresentationFormat>แบบจอกว้าง</PresentationFormat>
  <Paragraphs>5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 New</vt:lpstr>
      <vt:lpstr>Century Gothic</vt:lpstr>
      <vt:lpstr>Courier New</vt:lpstr>
      <vt:lpstr>DilleniaUPC</vt:lpstr>
      <vt:lpstr>Leelawadee</vt:lpstr>
      <vt:lpstr>TH SarabunPSK</vt:lpstr>
      <vt:lpstr>เทมเพลตออกแบบฟองสบู่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Pensri Rachothon</dc:creator>
  <cp:lastModifiedBy>Pensri Rachothon</cp:lastModifiedBy>
  <cp:revision>26</cp:revision>
  <cp:lastPrinted>2018-05-10T02:48:38Z</cp:lastPrinted>
  <dcterms:created xsi:type="dcterms:W3CDTF">2018-05-09T10:06:07Z</dcterms:created>
  <dcterms:modified xsi:type="dcterms:W3CDTF">2018-05-10T02:51:00Z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